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68" r:id="rId3"/>
    <p:sldId id="260" r:id="rId4"/>
    <p:sldId id="261" r:id="rId5"/>
    <p:sldId id="269" r:id="rId6"/>
    <p:sldId id="257" r:id="rId7"/>
    <p:sldId id="264" r:id="rId8"/>
    <p:sldId id="258" r:id="rId9"/>
    <p:sldId id="265" r:id="rId10"/>
    <p:sldId id="259" r:id="rId11"/>
    <p:sldId id="266" r:id="rId12"/>
    <p:sldId id="262" r:id="rId13"/>
    <p:sldId id="263" r:id="rId14"/>
    <p:sldId id="270" r:id="rId15"/>
    <p:sldId id="271" r:id="rId16"/>
    <p:sldId id="272" r:id="rId17"/>
    <p:sldId id="28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12" autoAdjust="0"/>
  </p:normalViewPr>
  <p:slideViewPr>
    <p:cSldViewPr snapToGrid="0" snapToObjects="1">
      <p:cViewPr varScale="1">
        <p:scale>
          <a:sx n="102" d="100"/>
          <a:sy n="102" d="100"/>
        </p:scale>
        <p:origin x="6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9484-B0D0-BC4C-9648-62D8818DB8F6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751D4-FE2E-EC44-ADCB-8DAD5EC3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Cri-du-chat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Cri-du-chat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Trisomy</a:t>
            </a:r>
            <a:r>
              <a:rPr lang="en-US" baseline="0" dirty="0" smtClean="0"/>
              <a:t>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Aus</a:t>
            </a:r>
            <a:r>
              <a:rPr lang="en-US" dirty="0" smtClean="0"/>
              <a:t> swim team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Trisomy 13</a:t>
            </a:r>
            <a:r>
              <a:rPr lang="en-US" baseline="0" dirty="0" smtClean="0"/>
              <a:t> – Patau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Klinefelter syndrome trisomy XXY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Turner’s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2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9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2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1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C9A6-DCD0-C844-83E6-383226A454A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2.wdp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25" t="3049" r="3785" b="3702"/>
          <a:stretch/>
        </p:blipFill>
        <p:spPr>
          <a:xfrm>
            <a:off x="945661" y="1144098"/>
            <a:ext cx="7299569" cy="52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3251"/>
            <a:ext cx="875810" cy="262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51"/>
            <a:ext cx="9144000" cy="63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Trisomy XXY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Klinefelter’s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Condition </a:t>
            </a:r>
            <a:br>
              <a:rPr lang="en-US" dirty="0" smtClean="0"/>
            </a:br>
            <a:r>
              <a:rPr lang="en-US" i="1" dirty="0" smtClean="0"/>
              <a:t>small testes, do not produce sperm, enlarged breasts, little body hair  </a:t>
            </a:r>
          </a:p>
          <a:p>
            <a:r>
              <a:rPr lang="en-US" dirty="0" smtClean="0"/>
              <a:t>Infertile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46" y="3352398"/>
            <a:ext cx="2888762" cy="31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800"/>
            <a:ext cx="9144000" cy="5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Monosomy X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Turner’s syndrome – female</a:t>
            </a:r>
          </a:p>
          <a:p>
            <a:r>
              <a:rPr lang="en-US" dirty="0" smtClean="0"/>
              <a:t>Condition</a:t>
            </a:r>
            <a:br>
              <a:rPr lang="en-US" dirty="0" smtClean="0"/>
            </a:br>
            <a:r>
              <a:rPr lang="en-US" i="1" dirty="0" smtClean="0"/>
              <a:t>short stature, lack secondary sexual characteristics, infertile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169" b="4456"/>
          <a:stretch/>
        </p:blipFill>
        <p:spPr>
          <a:xfrm>
            <a:off x="7035582" y="2343720"/>
            <a:ext cx="1784370" cy="43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Diagnosis of chromosomal abnormalities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01"/>
            <a:ext cx="8229600" cy="4525963"/>
          </a:xfrm>
        </p:spPr>
        <p:txBody>
          <a:bodyPr/>
          <a:lstStyle/>
          <a:p>
            <a:r>
              <a:rPr lang="en-US" dirty="0" smtClean="0"/>
              <a:t>Amniotic fluid or placental cells </a:t>
            </a:r>
          </a:p>
          <a:p>
            <a:r>
              <a:rPr lang="en-US" dirty="0" smtClean="0"/>
              <a:t>Analysed for karyotype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28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018" y="606674"/>
            <a:ext cx="7204674" cy="55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Cytogenetics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446" y="1369246"/>
            <a:ext cx="7624508" cy="50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mutations</a:t>
            </a:r>
            <a:endParaRPr lang="en-US" dirty="0"/>
          </a:p>
        </p:txBody>
      </p:sp>
      <p:pic>
        <p:nvPicPr>
          <p:cNvPr id="5" name="Picture 4" descr="Screen Shot 2016-06-10 at 2.15.56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" y="1417638"/>
            <a:ext cx="8686800" cy="51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d - Cri Du Ch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931" y="6001550"/>
            <a:ext cx="544144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866"/>
            <a:ext cx="9144000" cy="651561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8539145" y="328396"/>
            <a:ext cx="604856" cy="437861"/>
          </a:xfrm>
          <a:prstGeom prst="leftArrow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55"/>
            <a:ext cx="8964170" cy="63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Partial </a:t>
            </a:r>
            <a:r>
              <a:rPr lang="en-US" b="1" dirty="0">
                <a:solidFill>
                  <a:srgbClr val="000090"/>
                </a:solidFill>
              </a:rPr>
              <a:t>M</a:t>
            </a:r>
            <a:r>
              <a:rPr lang="en-US" b="1" dirty="0" smtClean="0">
                <a:solidFill>
                  <a:srgbClr val="000090"/>
                </a:solidFill>
              </a:rPr>
              <a:t>onosomy 5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Cri-du-chat syndrome </a:t>
            </a:r>
            <a:br>
              <a:rPr lang="en-US" dirty="0" smtClean="0"/>
            </a:br>
            <a:r>
              <a:rPr lang="en-US" dirty="0" smtClean="0"/>
              <a:t>French for ‘cry of the cat’ </a:t>
            </a:r>
          </a:p>
          <a:p>
            <a:r>
              <a:rPr lang="en-US" dirty="0" smtClean="0"/>
              <a:t>Problems with larynx and nervous system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15" y="3944712"/>
            <a:ext cx="3431240" cy="2296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21" y="3635226"/>
            <a:ext cx="2606272" cy="26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62" y="126486"/>
            <a:ext cx="8968837" cy="673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5427"/>
          <a:stretch/>
        </p:blipFill>
        <p:spPr>
          <a:xfrm>
            <a:off x="-193126" y="0"/>
            <a:ext cx="9490393" cy="67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Trisomy 21 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10" t="10179" b="9493"/>
          <a:stretch/>
        </p:blipFill>
        <p:spPr>
          <a:xfrm>
            <a:off x="644769" y="1817076"/>
            <a:ext cx="8042031" cy="44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Trisomy 13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Patau syndrome </a:t>
            </a:r>
          </a:p>
          <a:p>
            <a:r>
              <a:rPr lang="en-US" dirty="0" smtClean="0"/>
              <a:t>Condition</a:t>
            </a:r>
            <a:br>
              <a:rPr lang="en-US" dirty="0" smtClean="0"/>
            </a:br>
            <a:r>
              <a:rPr lang="en-US" i="1" dirty="0" smtClean="0"/>
              <a:t>mental retardation, small head, extra digits, cleft palate/lip, ear and eye malformations</a:t>
            </a:r>
          </a:p>
          <a:p>
            <a:r>
              <a:rPr lang="en-US" dirty="0" smtClean="0"/>
              <a:t>1 : 5000 live births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986" y="4064000"/>
            <a:ext cx="2679814" cy="2623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3" y="4369372"/>
            <a:ext cx="2551640" cy="23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65</Words>
  <Application>Microsoft Macintosh PowerPoint</Application>
  <PresentationFormat>On-screen Show (4:3)</PresentationFormat>
  <Paragraphs>36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Chromosomes</vt:lpstr>
      <vt:lpstr>PowerPoint Presentation</vt:lpstr>
      <vt:lpstr>PowerPoint Presentation</vt:lpstr>
      <vt:lpstr>PowerPoint Presentation</vt:lpstr>
      <vt:lpstr>Partial Monosomy 5</vt:lpstr>
      <vt:lpstr>PowerPoint Presentation</vt:lpstr>
      <vt:lpstr>Trisomy 21 </vt:lpstr>
      <vt:lpstr>PowerPoint Presentation</vt:lpstr>
      <vt:lpstr>Trisomy 13</vt:lpstr>
      <vt:lpstr>PowerPoint Presentation</vt:lpstr>
      <vt:lpstr>Trisomy XXY</vt:lpstr>
      <vt:lpstr>PowerPoint Presentation</vt:lpstr>
      <vt:lpstr>Monosomy X</vt:lpstr>
      <vt:lpstr>Diagnosis of chromosomal abnormalities</vt:lpstr>
      <vt:lpstr>PowerPoint Presentation</vt:lpstr>
      <vt:lpstr>PowerPoint Presentation</vt:lpstr>
      <vt:lpstr>Cytogenetics</vt:lpstr>
      <vt:lpstr>Chromosomal mutations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Tu</dc:creator>
  <cp:lastModifiedBy>Microsoft Office User</cp:lastModifiedBy>
  <cp:revision>19</cp:revision>
  <dcterms:created xsi:type="dcterms:W3CDTF">2016-06-11T14:19:22Z</dcterms:created>
  <dcterms:modified xsi:type="dcterms:W3CDTF">2018-06-13T03:47:15Z</dcterms:modified>
</cp:coreProperties>
</file>